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6C17B3-D56B-4347-A8DC-759CBC4EF1F7}">
          <p14:sldIdLst>
            <p14:sldId id="25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ed Munawar Shah" initials="SMS" lastIdx="1" clrIdx="0">
    <p:extLst>
      <p:ext uri="{19B8F6BF-5375-455C-9EA6-DF929625EA0E}">
        <p15:presenceInfo xmlns:p15="http://schemas.microsoft.com/office/powerpoint/2012/main" userId="fe304d5718c820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13T00:27:28.60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9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881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373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3431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539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71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25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9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4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5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1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0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3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1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86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139279"/>
            <a:ext cx="9068586" cy="2555283"/>
          </a:xfrm>
        </p:spPr>
        <p:txBody>
          <a:bodyPr anchor="t"/>
          <a:lstStyle/>
          <a:p>
            <a:pPr algn="ctr"/>
            <a:r>
              <a:rPr lang="ur-PK" sz="3600" dirty="0"/>
              <a:t>عید ملادالنبیۖ  </a:t>
            </a:r>
            <a:r>
              <a:rPr lang="ur-PK" sz="3600" dirty="0"/>
              <a:t>ضرور منائیں</a:t>
            </a:r>
            <a:br>
              <a:rPr lang="ur-PK" sz="2000" dirty="0"/>
            </a:br>
            <a:br>
              <a:rPr lang="ur-PK" sz="2800" dirty="0"/>
            </a:br>
            <a:r>
              <a:rPr lang="ur-PK" sz="2800" dirty="0"/>
              <a:t>لیکن نبیۖ کے ارشادات پر عمل کرنا ذیادہ ضروری ہے</a:t>
            </a:r>
            <a:br>
              <a:rPr lang="ur-PK" sz="2000" dirty="0"/>
            </a:br>
            <a:br>
              <a:rPr lang="ur-PK" sz="2000" dirty="0"/>
            </a:br>
            <a:r>
              <a:rPr lang="ur-PK" sz="3600" dirty="0"/>
              <a:t>سنیۓ وہ کیا کرتے تھے</a:t>
            </a:r>
            <a:br>
              <a:rPr lang="ur-PK" sz="2000" dirty="0"/>
            </a:br>
            <a:br>
              <a:rPr lang="ur-PK" sz="2000" dirty="0"/>
            </a:br>
            <a:endParaRPr lang="en-CA" sz="2000" dirty="0"/>
          </a:p>
        </p:txBody>
      </p:sp>
      <p:pic>
        <p:nvPicPr>
          <p:cNvPr id="5" name="WO NABIYON MEIN REHMAT LAQAB PANE WALA with Poetry Lyrics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3047" y="2763864"/>
            <a:ext cx="6606692" cy="409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047" y="23945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r-PK" dirty="0"/>
              <a:t>منور شاہ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083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6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Times New Roman</vt:lpstr>
      <vt:lpstr>Wingdings 3</vt:lpstr>
      <vt:lpstr>Ion</vt:lpstr>
      <vt:lpstr>عید ملادالنبیۖ  ضرور منائیں  لیکن نبیۖ کے ارشادات پر عمل کرنا ذیادہ ضروری ہے  سنیۓ وہ کیا کرتے تھے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عید ملادالنبی ضرور منا</dc:title>
  <dc:creator>Syed Munawar Shah</dc:creator>
  <cp:lastModifiedBy>Syed Munawar Shah</cp:lastModifiedBy>
  <cp:revision>7</cp:revision>
  <dcterms:created xsi:type="dcterms:W3CDTF">2016-12-13T05:24:29Z</dcterms:created>
  <dcterms:modified xsi:type="dcterms:W3CDTF">2016-12-13T06:13:21Z</dcterms:modified>
</cp:coreProperties>
</file>